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32" r:id="rId6"/>
  </p:sldMasterIdLst>
  <p:notesMasterIdLst>
    <p:notesMasterId r:id="rId31"/>
  </p:notesMasterIdLst>
  <p:sldIdLst>
    <p:sldId id="257" r:id="rId7"/>
    <p:sldId id="258" r:id="rId8"/>
    <p:sldId id="259" r:id="rId9"/>
    <p:sldId id="281" r:id="rId10"/>
    <p:sldId id="263" r:id="rId11"/>
    <p:sldId id="260" r:id="rId12"/>
    <p:sldId id="265" r:id="rId13"/>
    <p:sldId id="264" r:id="rId14"/>
    <p:sldId id="266" r:id="rId15"/>
    <p:sldId id="267" r:id="rId16"/>
    <p:sldId id="269" r:id="rId17"/>
    <p:sldId id="270" r:id="rId18"/>
    <p:sldId id="272" r:id="rId19"/>
    <p:sldId id="271" r:id="rId20"/>
    <p:sldId id="275" r:id="rId21"/>
    <p:sldId id="268" r:id="rId22"/>
    <p:sldId id="273" r:id="rId23"/>
    <p:sldId id="274" r:id="rId24"/>
    <p:sldId id="276" r:id="rId25"/>
    <p:sldId id="277" r:id="rId26"/>
    <p:sldId id="278" r:id="rId27"/>
    <p:sldId id="279" r:id="rId28"/>
    <p:sldId id="261" r:id="rId29"/>
    <p:sldId id="28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7CE89-F260-4DA4-879F-7D6102CAB0AA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AE755-BA94-464E-8009-03BB42F2B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950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18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24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813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78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79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696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86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3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22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381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62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57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39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60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000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07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1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43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7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01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132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181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56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73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9917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08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510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2272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252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0981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535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0991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11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2029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4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235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846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181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133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2684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959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794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198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6606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001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8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336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2564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886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5358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1861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0771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241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889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375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158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91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033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156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851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1501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2017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6791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605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1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3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24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4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46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3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81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3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95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AFC63-8F33-4405-A0DF-D2C7A941175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A5D03-54AD-479D-A45F-515B32C5485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42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onjaeeun/MLG.g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reait0000/MLG.g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3672" y="2708921"/>
            <a:ext cx="619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MLG.GG</a:t>
            </a:r>
            <a:endParaRPr lang="ko-KR" altLang="en-US" sz="6000" b="1" spc="-1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94372" y="6457890"/>
            <a:ext cx="2997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b="1" dirty="0" smtClean="0">
                <a:solidFill>
                  <a:schemeClr val="bg1"/>
                </a:solidFill>
              </a:rPr>
              <a:t>Portfolio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권 재은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20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Profile/chat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18" y="1344716"/>
            <a:ext cx="4535530" cy="44174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295997" y="6101718"/>
            <a:ext cx="1527998" cy="3806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Profile/ chat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02" y="1344716"/>
            <a:ext cx="3491493" cy="27219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061" y="4208266"/>
            <a:ext cx="1864907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3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92" y="1260834"/>
            <a:ext cx="4560956" cy="44661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7" y="1260834"/>
            <a:ext cx="3408822" cy="44661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87301" y="6176828"/>
            <a:ext cx="3217397" cy="3806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LoL</a:t>
            </a:r>
            <a:r>
              <a:rPr lang="en-US" altLang="ko-KR" dirty="0" smtClean="0"/>
              <a:t> home(section1:lol rink)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1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59" y="1260834"/>
            <a:ext cx="5512282" cy="475587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33005" y="6140068"/>
            <a:ext cx="3053981" cy="3806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LoL</a:t>
            </a:r>
            <a:r>
              <a:rPr lang="en-US" altLang="ko-KR" dirty="0" smtClean="0"/>
              <a:t> home(section2:services)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73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78" y="1345757"/>
            <a:ext cx="5479243" cy="45182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82352" y="6068910"/>
            <a:ext cx="4027294" cy="3806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LoL</a:t>
            </a:r>
            <a:r>
              <a:rPr lang="en-US" altLang="ko-KR" dirty="0" smtClean="0"/>
              <a:t> home(section3:weekly rotation)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71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60257" y="6101718"/>
            <a:ext cx="3471486" cy="3528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LoL</a:t>
            </a:r>
            <a:r>
              <a:rPr lang="en-US" altLang="ko-KR" dirty="0" smtClean="0"/>
              <a:t> home(header/footer)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71" y="1345757"/>
            <a:ext cx="4010116" cy="42492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39" y="1415200"/>
            <a:ext cx="4308267" cy="41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9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48" y="1314082"/>
            <a:ext cx="3344058" cy="44908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34" y="1345757"/>
            <a:ext cx="3514166" cy="44591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66173" y="6149316"/>
            <a:ext cx="2187645" cy="3806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전적 검색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5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66173" y="6149316"/>
            <a:ext cx="2187645" cy="3806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전적 결과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디테일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94" y="1704336"/>
            <a:ext cx="3864011" cy="40682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73" y="1100273"/>
            <a:ext cx="4986639" cy="46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66173" y="6149316"/>
            <a:ext cx="2187645" cy="3806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아이템 창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65" y="1444817"/>
            <a:ext cx="3831269" cy="41237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95" y="1415199"/>
            <a:ext cx="4232234" cy="41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66173" y="6149316"/>
            <a:ext cx="2187645" cy="3806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챔피언 창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903" y="1345757"/>
            <a:ext cx="4676153" cy="38548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76" y="2904565"/>
            <a:ext cx="3636384" cy="29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b</a:t>
            </a:r>
            <a:r>
              <a:rPr lang="en-US" altLang="ko-KR" sz="2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oard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66173" y="6149316"/>
            <a:ext cx="2187645" cy="3806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Board list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94" y="1415200"/>
            <a:ext cx="3982624" cy="42492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5200"/>
            <a:ext cx="3890682" cy="42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756117" y="3041680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7528" y="548681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CONTENTS</a:t>
            </a:r>
            <a:endParaRPr lang="ko-KR" altLang="en-US" sz="24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8904" y="1529512"/>
            <a:ext cx="86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01    02    03    04   </a:t>
            </a:r>
            <a:endParaRPr lang="ko-KR" altLang="en-US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840862" y="24656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604957" y="24656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352607" y="24656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080791" y="24656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63426" y="26003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6117" y="3185698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개요</a:t>
            </a:r>
            <a:endParaRPr lang="en-US" altLang="ko-KR" sz="1200" b="1" spc="-15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역할</a:t>
            </a:r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ko-KR" altLang="en-US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94037" y="3041680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70869" y="3041680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08786" y="3041680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4037" y="3045770"/>
            <a:ext cx="14401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200" b="1" spc="-1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DB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800" b="1" dirty="0">
                <a:solidFill>
                  <a:prstClr val="black"/>
                </a:solidFill>
              </a:rPr>
              <a:t> </a:t>
            </a:r>
            <a:r>
              <a:rPr lang="en-US" altLang="ko-KR" sz="800" b="1" dirty="0" err="1" smtClean="0">
                <a:solidFill>
                  <a:prstClr val="black"/>
                </a:solidFill>
              </a:rPr>
              <a:t>mySQL</a:t>
            </a:r>
            <a:endParaRPr lang="en-US" altLang="ko-KR" sz="800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800" b="1" dirty="0" smtClean="0">
                <a:solidFill>
                  <a:prstClr val="black"/>
                </a:solidFill>
              </a:rPr>
              <a:t>Amazon RDS</a:t>
            </a:r>
          </a:p>
          <a:p>
            <a:pPr>
              <a:buFont typeface="Arial" pitchFamily="34" charset="0"/>
              <a:buChar char="•"/>
            </a:pPr>
            <a:endParaRPr lang="en-US" altLang="ko-KR" sz="800" b="1" spc="-15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Front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sz="1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800" b="1" dirty="0">
                <a:solidFill>
                  <a:prstClr val="black"/>
                </a:solidFill>
              </a:rPr>
              <a:t> </a:t>
            </a:r>
            <a:r>
              <a:rPr lang="en-US" altLang="ko-KR" sz="800" b="1" dirty="0" err="1" smtClean="0">
                <a:solidFill>
                  <a:prstClr val="black"/>
                </a:solidFill>
              </a:rPr>
              <a:t>jsp</a:t>
            </a:r>
            <a:r>
              <a:rPr lang="en-US" altLang="ko-KR" sz="800" b="1" dirty="0" smtClean="0">
                <a:solidFill>
                  <a:prstClr val="black"/>
                </a:solidFill>
              </a:rPr>
              <a:t>(tiles/</a:t>
            </a:r>
            <a:r>
              <a:rPr lang="en-US" altLang="ko-KR" sz="800" b="1" dirty="0" err="1" smtClean="0">
                <a:solidFill>
                  <a:prstClr val="black"/>
                </a:solidFill>
              </a:rPr>
              <a:t>jstl</a:t>
            </a:r>
            <a:r>
              <a:rPr lang="en-US" altLang="ko-KR" sz="800" b="1" dirty="0" smtClean="0">
                <a:solidFill>
                  <a:prstClr val="black"/>
                </a:solidFill>
              </a:rPr>
              <a:t>)/ajax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8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css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en-US" altLang="ko-KR" sz="8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js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8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jquery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en-US" altLang="ko-KR" sz="8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json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en-US" altLang="ko-KR" sz="800" b="1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r>
              <a:rPr lang="en-US" altLang="ko-KR" sz="1200" b="1" spc="-1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Back-end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800" b="1" dirty="0">
                <a:solidFill>
                  <a:prstClr val="black"/>
                </a:solidFill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</a:rPr>
              <a:t>java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800" b="1" dirty="0" smtClean="0">
                <a:solidFill>
                  <a:prstClr val="black"/>
                </a:solidFill>
              </a:rPr>
              <a:t>Spring </a:t>
            </a:r>
            <a:r>
              <a:rPr lang="en-US" altLang="ko-KR" sz="800" b="1" dirty="0" err="1" smtClean="0">
                <a:solidFill>
                  <a:prstClr val="black"/>
                </a:solidFill>
              </a:rPr>
              <a:t>boot&amp;security</a:t>
            </a:r>
            <a:endParaRPr lang="en-US" altLang="ko-KR" sz="800" b="1" dirty="0" smtClean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sz="800" dirty="0" smtClean="0"/>
          </a:p>
          <a:p>
            <a:pPr>
              <a:buFontTx/>
              <a:buChar char="-"/>
            </a:pPr>
            <a:r>
              <a:rPr lang="en-US" altLang="ko-KR" sz="1200" b="1" spc="-150" dirty="0" smtClean="0">
                <a:solidFill>
                  <a:prstClr val="black"/>
                </a:solidFill>
              </a:rPr>
              <a:t>Riot </a:t>
            </a:r>
            <a:r>
              <a:rPr lang="en-US" altLang="ko-KR" sz="1200" b="1" spc="-150" dirty="0" err="1" smtClean="0">
                <a:solidFill>
                  <a:prstClr val="black"/>
                </a:solidFill>
              </a:rPr>
              <a:t>api</a:t>
            </a:r>
            <a:endParaRPr lang="en-US" altLang="ko-KR" dirty="0"/>
          </a:p>
          <a:p>
            <a:endParaRPr lang="ko-KR" altLang="en-US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70869" y="306931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페이지 별  </a:t>
            </a:r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200" b="1" spc="-1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200" b="1" spc="-1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캡쳐 및 설명</a:t>
            </a:r>
            <a:endParaRPr lang="en-US" altLang="ko-KR" sz="1200" b="1" spc="-15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99059" y="308735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결론</a:t>
            </a:r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이슈 및 발전방향</a:t>
            </a:r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70671" y="2590612"/>
            <a:ext cx="143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및 구조 </a:t>
            </a:r>
            <a:endParaRPr lang="ko-KR" altLang="en-US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63039" y="2600340"/>
            <a:ext cx="139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ko-KR" altLang="en-US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93809" y="2564555"/>
            <a:ext cx="137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ko-KR" altLang="en-US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96000" y="648663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MLG.GG</a:t>
            </a:r>
            <a:endParaRPr lang="ko-KR" altLang="en-US" sz="10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0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board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33699" y="6149316"/>
            <a:ext cx="3052594" cy="2520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Board detail/update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78" y="1415200"/>
            <a:ext cx="6105189" cy="35855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92" y="3352801"/>
            <a:ext cx="5113874" cy="254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2604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board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66173" y="6149316"/>
            <a:ext cx="2187645" cy="3806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Board write/update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71" y="1282407"/>
            <a:ext cx="4416224" cy="47974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63" y="2834785"/>
            <a:ext cx="3878848" cy="32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2604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error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333" y="1345757"/>
            <a:ext cx="5910927" cy="49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9875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결론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49875" y="2154884"/>
            <a:ext cx="85655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/>
                <a:ea typeface="맑은 고딕" panose="020B0503020000020004" pitchFamily="50" charset="-127"/>
              </a:rPr>
              <a:t>게임 전적 검색 사이트 </a:t>
            </a:r>
            <a:r>
              <a:rPr lang="en-US" altLang="ko-KR" sz="2400" b="1" spc="-1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/>
                <a:ea typeface="맑은 고딕" panose="020B0503020000020004" pitchFamily="50" charset="-127"/>
              </a:rPr>
              <a:t>&amp; </a:t>
            </a:r>
            <a:r>
              <a:rPr lang="ko-KR" altLang="en-US" sz="2400" b="1" spc="-1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/>
                <a:ea typeface="맑은 고딕" panose="020B0503020000020004" pitchFamily="50" charset="-127"/>
              </a:rPr>
              <a:t>커뮤니티 사이트</a:t>
            </a:r>
            <a:endParaRPr lang="en-US" altLang="ko-KR" sz="2400" b="1" spc="-150" dirty="0" smtClean="0">
              <a:solidFill>
                <a:schemeClr val="tx2">
                  <a:lumMod val="60000"/>
                  <a:lumOff val="40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처음으로 구현을 해본 프로젝트였기에 시행착오가 많았다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구현과정에서도 수차례의  데이터베이스 수정과  이때문에 발생하는 코드 수정은 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몇차례를 해도 오류를 계속 발생시켰고 많은 시간을 소모하였다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 다음부터는 기획 단계에서부터 벽돌을 잘 쌓아 올리자는 교훈을 주었다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algn="ctr"/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프로젝트 중간에 코드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roll-back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작업을 두차례 진행하였다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한번은 이해하지 못한 코드 사용을 하지 않기 위함이고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다른 한번은 팀프로젝트를  시작 할 때  기준이 분명하지 않아 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서로의 개성이 넘치는 코드들이 합쳐지다 보니  전체를 이해하기 어려워 하는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경우가 생겨 코드 기준 통일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및 구조를 다시 만드는 작업을 하였다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  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협업에는 기준을 잡고 작업을 하는 것이 도움이 된다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79776" y="1417419"/>
            <a:ext cx="3888432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MLG.GG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59696" y="1405226"/>
            <a:ext cx="1440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prstClr val="white">
                    <a:lumMod val="75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“</a:t>
            </a:r>
            <a:endParaRPr lang="ko-KR" altLang="en-US" sz="60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24192" y="1477234"/>
            <a:ext cx="720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prstClr val="white">
                    <a:lumMod val="75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60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85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9875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5840" y="1146261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이슈 및 발전방향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01646" y="1966460"/>
            <a:ext cx="856556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채팅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 발전을 통한 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채팅방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Board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좋아요 테이블 추가를 통한 좋아요 기능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lol data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분석을 통한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MLG.GG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만의 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data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분석 서비스 구현 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세부 </a:t>
            </a:r>
            <a:r>
              <a:rPr lang="en-US" altLang="ko-KR" sz="16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css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조정을 통한 이미지 개선</a:t>
            </a:r>
            <a:endParaRPr lang="en-US" altLang="ko-KR" sz="1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현재의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 page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통합 상태를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 page handler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구현하여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에러 종류 표시를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해주어 해결 할 수 있도록 기능 추가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 smtClean="0">
                <a:solidFill>
                  <a:schemeClr val="tx2"/>
                </a:solidFill>
                <a:latin typeface="맑은 고딕"/>
                <a:ea typeface="맑은 고딕" panose="020B0503020000020004" pitchFamily="50" charset="-127"/>
              </a:rPr>
              <a:t>처음 기획</a:t>
            </a:r>
            <a:r>
              <a:rPr lang="ko-KR" altLang="en-US" sz="2000" b="1" spc="-150" dirty="0">
                <a:solidFill>
                  <a:schemeClr val="tx2"/>
                </a:solidFill>
                <a:latin typeface="맑은 고딕"/>
                <a:ea typeface="맑은 고딕" panose="020B0503020000020004" pitchFamily="50" charset="-127"/>
              </a:rPr>
              <a:t>은</a:t>
            </a:r>
            <a:r>
              <a:rPr lang="ko-KR" altLang="en-US" sz="2000" b="1" spc="-150" dirty="0" smtClean="0">
                <a:solidFill>
                  <a:schemeClr val="tx2"/>
                </a:solidFill>
                <a:latin typeface="맑은 고딕"/>
                <a:ea typeface="맑은 고딕" panose="020B0503020000020004" pitchFamily="50" charset="-127"/>
              </a:rPr>
              <a:t> 여러 게임을 서비스하는 종합 전적검색사이트를 </a:t>
            </a:r>
            <a:endParaRPr lang="en-US" altLang="ko-KR" sz="2000" b="1" spc="-150" dirty="0" smtClean="0">
              <a:solidFill>
                <a:schemeClr val="tx2"/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 smtClean="0">
                <a:solidFill>
                  <a:schemeClr val="tx2"/>
                </a:solidFill>
                <a:latin typeface="맑은 고딕"/>
                <a:ea typeface="맑은 고딕" panose="020B0503020000020004" pitchFamily="50" charset="-127"/>
              </a:rPr>
              <a:t>만드는 것이 목표 였으나 시간 부족 및 데이터 부족으로 그 규모를 한 개의 </a:t>
            </a:r>
            <a:endParaRPr lang="en-US" altLang="ko-KR" sz="2000" b="1" spc="-150" dirty="0" smtClean="0">
              <a:solidFill>
                <a:schemeClr val="tx2"/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 smtClean="0">
                <a:solidFill>
                  <a:schemeClr val="tx2"/>
                </a:solidFill>
                <a:latin typeface="맑은 고딕"/>
                <a:ea typeface="맑은 고딕" panose="020B0503020000020004" pitchFamily="50" charset="-127"/>
              </a:rPr>
              <a:t>게임으로 축소하였고 추후에 기회가 된다면 다양한 게임의 </a:t>
            </a:r>
            <a:endParaRPr lang="en-US" altLang="ko-KR" sz="2000" b="1" spc="-150" dirty="0" smtClean="0">
              <a:solidFill>
                <a:schemeClr val="tx2"/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spc="-150" dirty="0" smtClean="0">
                <a:solidFill>
                  <a:schemeClr val="tx2"/>
                </a:solidFill>
                <a:latin typeface="맑은 고딕"/>
                <a:ea typeface="맑은 고딕" panose="020B0503020000020004" pitchFamily="50" charset="-127"/>
              </a:rPr>
              <a:t>서비스를 개발하여 사이트를 발전할 계획</a:t>
            </a:r>
            <a:endParaRPr lang="en-US" altLang="ko-KR" sz="2000" b="1" spc="-150" dirty="0" smtClean="0">
              <a:solidFill>
                <a:schemeClr val="tx2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1035" y="6003284"/>
            <a:ext cx="4349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github.com/kwonjaeeun/MLG.gg</a:t>
            </a:r>
            <a:endParaRPr lang="en-US" altLang="ko-KR" dirty="0" smtClean="0"/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MLG.GG ver.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권 재은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0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9873" y="61917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77971" y="1916832"/>
            <a:ext cx="8424936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웹 페이지와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DB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간의 연결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CRUD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기능을 제대로 다루기 위해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1" algn="ctr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게시판이라는 주제의 사이트를 제작해보자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1" algn="ctr"/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1" algn="ctr"/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1" algn="ctr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여러가지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DB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테이블을 사용하기 위해 커뮤니티 사이트를 제작해보자</a:t>
            </a:r>
            <a:endParaRPr lang="en-US" altLang="ko-KR" sz="14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49873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5560" y="1117194"/>
            <a:ext cx="7776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prstClr val="white">
                    <a:lumMod val="75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“             ”</a:t>
            </a:r>
            <a:endParaRPr lang="ko-KR" altLang="en-US" sz="6000" dirty="0">
              <a:solidFill>
                <a:prstClr val="white">
                  <a:lumMod val="75000"/>
                </a:prst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3752" y="1196753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HY헤드라인M" pitchFamily="18" charset="-127"/>
              </a:rPr>
              <a:t>커뮤니티 사이트</a:t>
            </a:r>
            <a:endParaRPr lang="ko-KR" altLang="en-US" sz="32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HY헤드라인M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77971" y="4615348"/>
            <a:ext cx="8424936" cy="94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우리만의 게임 전적 검색 사이트를 제작해보자 </a:t>
            </a:r>
            <a:endParaRPr lang="ko-KR" altLang="en-US" sz="14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95600" y="3668149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HY헤드라인M" pitchFamily="18" charset="-127"/>
              </a:rPr>
              <a:t>전적 검색 사이트</a:t>
            </a:r>
            <a:endParaRPr lang="ko-KR" altLang="en-US" sz="32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9952" y="3581686"/>
            <a:ext cx="1440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prstClr val="white">
                    <a:lumMod val="75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“</a:t>
            </a:r>
            <a:endParaRPr lang="ko-KR" altLang="en-US" sz="60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82265" y="3599685"/>
            <a:ext cx="720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prstClr val="white">
                    <a:lumMod val="75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60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6059996" y="2593571"/>
            <a:ext cx="174549" cy="26600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59596" y="5749927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HY헤드라인M" pitchFamily="18" charset="-127"/>
              </a:rPr>
              <a:t>w</a:t>
            </a:r>
            <a:r>
              <a:rPr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HY헤드라인M" pitchFamily="18" charset="-127"/>
              </a:rPr>
              <a:t>ith RESTful</a:t>
            </a:r>
            <a:endParaRPr lang="ko-KR" altLang="en-US" sz="32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07848" y="5615143"/>
            <a:ext cx="1440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prstClr val="white">
                    <a:lumMod val="75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“</a:t>
            </a:r>
            <a:endParaRPr lang="ko-KR" altLang="en-US" sz="60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30161" y="5633142"/>
            <a:ext cx="720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prstClr val="white">
                    <a:lumMod val="75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60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27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9873" y="61917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49873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57885" y="2043527"/>
            <a:ext cx="8424936" cy="297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권 재은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en-US" altLang="ko-KR" sz="2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Back-end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서버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/DB/security/</a:t>
            </a:r>
            <a:r>
              <a:rPr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api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 front-end(</a:t>
            </a:r>
            <a:r>
              <a:rPr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css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js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 			</a:t>
            </a:r>
            <a:r>
              <a:rPr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jsp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(tiles),</a:t>
            </a:r>
            <a:r>
              <a:rPr lang="ko-KR" altLang="en-US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git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-hub</a:t>
            </a:r>
            <a:r>
              <a:rPr lang="ko-KR" altLang="en-US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request</a:t>
            </a:r>
            <a:r>
              <a:rPr lang="ko-KR" altLang="en-US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관리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코드 수정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  <a:p>
            <a:pPr lvl="1"/>
            <a:r>
              <a:rPr lang="ko-KR" altLang="en-US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우 정민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Back-end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서버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api</a:t>
            </a:r>
            <a:r>
              <a:rPr lang="en-US" altLang="ko-KR" sz="2000" b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/DB/</a:t>
            </a:r>
            <a:r>
              <a:rPr lang="en-US" altLang="ko-KR" sz="2000" b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socket</a:t>
            </a:r>
            <a:r>
              <a:rPr lang="en-US" altLang="ko-KR" sz="2000" b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front-end(</a:t>
            </a:r>
            <a:r>
              <a:rPr lang="en-US" altLang="ko-KR" sz="2000" b="1" dirty="0" err="1">
                <a:solidFill>
                  <a:prstClr val="black"/>
                </a:solidFill>
              </a:rPr>
              <a:t>css</a:t>
            </a:r>
            <a:r>
              <a:rPr lang="en-US" altLang="ko-KR" sz="2000" b="1" dirty="0">
                <a:solidFill>
                  <a:prstClr val="black"/>
                </a:solidFill>
              </a:rPr>
              <a:t>/</a:t>
            </a:r>
            <a:r>
              <a:rPr lang="en-US" altLang="ko-KR" sz="2000" b="1" dirty="0" err="1">
                <a:solidFill>
                  <a:prstClr val="black"/>
                </a:solidFill>
              </a:rPr>
              <a:t>js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</a:p>
          <a:p>
            <a:pPr marL="457200" marR="0" lvl="1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이 준형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기술 구현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(amazon </a:t>
            </a:r>
            <a:r>
              <a:rPr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rds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), front-end(</a:t>
            </a:r>
            <a:r>
              <a:rPr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css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js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  <a:p>
            <a:pPr marL="457200" marR="0" lvl="1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최 재송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front-end(</a:t>
            </a:r>
            <a:r>
              <a:rPr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css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js</a:t>
            </a:r>
            <a:r>
              <a:rPr lang="en-US" altLang="ko-KR" sz="2000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95600" y="1053369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역할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3495" y="987719"/>
            <a:ext cx="1440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23545" y="1057162"/>
            <a:ext cx="720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15214" y="5271181"/>
            <a:ext cx="469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github.com/koreait0000/MLG.gg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5167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9873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기술</a:t>
            </a:r>
            <a:endParaRPr lang="ko-KR" altLang="en-US" sz="3000" b="1" spc="-1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984078"/>
            <a:ext cx="8640960" cy="57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2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8599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spc="-15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구조</a:t>
            </a:r>
            <a:endParaRPr lang="ko-KR" altLang="en-US" sz="3000" b="1" spc="-1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71263" y="1566049"/>
            <a:ext cx="7571006" cy="4626933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79576" y="1107796"/>
            <a:ext cx="2808312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6416" y="1098217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DATABASE  </a:t>
            </a:r>
            <a:r>
              <a:rPr lang="ko-KR" altLang="en-US" sz="2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구조</a:t>
            </a:r>
            <a:endParaRPr lang="ko-KR" altLang="en-US" sz="2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84" y="1856799"/>
            <a:ext cx="3962163" cy="40454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60746" y="1920594"/>
            <a:ext cx="3728609" cy="129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730409" y="1741358"/>
            <a:ext cx="1307438" cy="166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117677" y="1666896"/>
            <a:ext cx="1358072" cy="1252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League of legend data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147541" y="3298890"/>
            <a:ext cx="3801973" cy="2524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3850105" y="3879514"/>
            <a:ext cx="310642" cy="439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434897" y="2776166"/>
            <a:ext cx="1527998" cy="10197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Community 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2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8599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구조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71263" y="1566049"/>
            <a:ext cx="7571006" cy="4626933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79576" y="1107796"/>
            <a:ext cx="2808312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6416" y="1098217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Flow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chart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58" y="1607566"/>
            <a:ext cx="3458362" cy="45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구현</a:t>
            </a:r>
            <a:endParaRPr lang="ko-KR" altLang="en-US" sz="3000" b="1" spc="-1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home</a:t>
            </a:r>
            <a:endParaRPr lang="ko-KR" altLang="en-US" sz="20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27" y="1354926"/>
            <a:ext cx="5579014" cy="46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55471" y="116632"/>
            <a:ext cx="9156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</a:t>
            </a:r>
            <a:endParaRPr kumimoji="0" lang="ko-KR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471" y="740706"/>
            <a:ext cx="280831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user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72" y="1174686"/>
            <a:ext cx="4218758" cy="48117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08014" y="6092079"/>
            <a:ext cx="1428534" cy="3395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Login /join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34" y="1204294"/>
            <a:ext cx="4057505" cy="47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413</Words>
  <Application>Microsoft Office PowerPoint</Application>
  <PresentationFormat>와이드스크린</PresentationFormat>
  <Paragraphs>163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HY헤드라인M</vt:lpstr>
      <vt:lpstr>맑은 고딕</vt:lpstr>
      <vt:lpstr>Arial</vt:lpstr>
      <vt:lpstr>1_Office 테마</vt:lpstr>
      <vt:lpstr>2_Office 테마</vt:lpstr>
      <vt:lpstr>3_Office 테마</vt:lpstr>
      <vt:lpstr>4_Office 테마</vt:lpstr>
      <vt:lpstr>5_Office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zeus</dc:creator>
  <cp:lastModifiedBy>zeus</cp:lastModifiedBy>
  <cp:revision>50</cp:revision>
  <dcterms:created xsi:type="dcterms:W3CDTF">2021-08-24T08:23:01Z</dcterms:created>
  <dcterms:modified xsi:type="dcterms:W3CDTF">2021-08-25T19:20:34Z</dcterms:modified>
</cp:coreProperties>
</file>